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67" r:id="rId5"/>
    <p:sldId id="260" r:id="rId6"/>
    <p:sldId id="266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585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4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53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1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6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5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8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6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31EB0C-5F0E-41C8-B5E6-0DE419E7F48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04B8D0-FFAF-4CB7-A2F1-0AEBCB73FDB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91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4853" y="4455621"/>
            <a:ext cx="4963597" cy="169804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Group </a:t>
            </a:r>
            <a:r>
              <a:rPr lang="en-US" dirty="0" smtClean="0"/>
              <a:t>members:</a:t>
            </a:r>
          </a:p>
          <a:p>
            <a:pPr algn="ctr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algn="ctr" rtl="1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818" y="0"/>
            <a:ext cx="1893323" cy="1893323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097280" y="4455621"/>
            <a:ext cx="4963597" cy="1698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 smtClean="0"/>
          </a:p>
          <a:p>
            <a:pPr algn="ctr"/>
            <a:r>
              <a:rPr lang="en-GB" dirty="0" smtClean="0"/>
              <a:t>supervisor:</a:t>
            </a:r>
          </a:p>
          <a:p>
            <a:pPr algn="ctr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6522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52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</a:t>
            </a:r>
            <a:r>
              <a:rPr lang="en-GB" smtClean="0"/>
              <a:t>of Contents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435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7166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782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9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Literature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6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5224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466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100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59BBEEC-A680-4C60-B91C-C898964F1656}" vid="{7CBE7C50-3FF1-417C-89F9-88BCE02E0E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17</TotalTime>
  <Words>27</Words>
  <Application>Microsoft Office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Project Title</vt:lpstr>
      <vt:lpstr>Table of Contents</vt:lpstr>
      <vt:lpstr>Introduction</vt:lpstr>
      <vt:lpstr>Problem Statement</vt:lpstr>
      <vt:lpstr>Objectives</vt:lpstr>
      <vt:lpstr>Literature Review</vt:lpstr>
      <vt:lpstr>Analysis</vt:lpstr>
      <vt:lpstr>Design</vt:lpstr>
      <vt:lpstr>Future Work</vt:lpstr>
      <vt:lpstr>Conclusion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Title</dc:title>
  <dc:creator>Wafi</dc:creator>
  <cp:lastModifiedBy>حسن فؤاد حسن لبنى</cp:lastModifiedBy>
  <cp:revision>3</cp:revision>
  <dcterms:created xsi:type="dcterms:W3CDTF">2015-08-26T08:55:59Z</dcterms:created>
  <dcterms:modified xsi:type="dcterms:W3CDTF">2015-10-12T07:02:23Z</dcterms:modified>
</cp:coreProperties>
</file>